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PT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bold.fntdata"/><Relationship Id="rId25" Type="http://schemas.openxmlformats.org/officeDocument/2006/relationships/font" Target="fonts/PTSans-regular.fntdata"/><Relationship Id="rId28" Type="http://schemas.openxmlformats.org/officeDocument/2006/relationships/font" Target="fonts/PTSans-boldItalic.fntdata"/><Relationship Id="rId27" Type="http://schemas.openxmlformats.org/officeDocument/2006/relationships/font" Target="fonts/P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Speaker order: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Intro: Terry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1st iteration: James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2nd: Terry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3rd: James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4th: Terry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5th: James</a:t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606694c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606694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606694c4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606694c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606694c4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606694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606694c4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606694c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606694c4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606694c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606694c4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606694c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606694c4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606694c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606694c4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606694c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714463b2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714463b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606694c4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606694c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ced812ef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Speaker order: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Intro: Terry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1st iteration: James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2nd: Terry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3rd: James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4th: Terry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US"/>
              <a:t>5th: James</a:t>
            </a:r>
            <a:endParaRPr/>
          </a:p>
        </p:txBody>
      </p:sp>
      <p:sp>
        <p:nvSpPr>
          <p:cNvPr id="102" name="Google Shape;102;g4ced812ef9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606694c4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606694c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fb0c6cd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fb0c6c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714463b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714463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d248950f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d248950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fb0c6cd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fb0c6c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60ef9d15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60ef9d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714463b2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714463b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fb0c6cd4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fb0c6cd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T Sans"/>
              <a:buNone/>
              <a:defRPr b="0" i="0" sz="6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T Sans"/>
              <a:buNone/>
              <a:defRPr b="0" i="0" sz="6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92964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PT Sans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gif"/><Relationship Id="rId10" Type="http://schemas.openxmlformats.org/officeDocument/2006/relationships/image" Target="../media/image10.png"/><Relationship Id="rId13" Type="http://schemas.openxmlformats.org/officeDocument/2006/relationships/image" Target="../media/image8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gif"/><Relationship Id="rId9" Type="http://schemas.openxmlformats.org/officeDocument/2006/relationships/image" Target="../media/image2.gif"/><Relationship Id="rId15" Type="http://schemas.openxmlformats.org/officeDocument/2006/relationships/image" Target="../media/image14.png"/><Relationship Id="rId14" Type="http://schemas.openxmlformats.org/officeDocument/2006/relationships/image" Target="../media/image4.gif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7.png"/><Relationship Id="rId8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www.gnu.org/software/bash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github.com/alexanderepstein/Bash-Snippets/blob/master/meme/meme" TargetMode="External"/><Relationship Id="rId5" Type="http://schemas.openxmlformats.org/officeDocument/2006/relationships/hyperlink" Target="https://github.com/navanchauhan" TargetMode="External"/><Relationship Id="rId6" Type="http://schemas.openxmlformats.org/officeDocument/2006/relationships/hyperlink" Target="https://memegen.link/" TargetMode="External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904600" cy="360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362" y="1006275"/>
            <a:ext cx="3322601" cy="365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4600" y="-2525"/>
            <a:ext cx="5261100" cy="26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3329925" y="711388"/>
            <a:ext cx="23097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ic Sans MS"/>
                <a:ea typeface="Comic Sans MS"/>
                <a:cs typeface="Comic Sans MS"/>
                <a:sym typeface="Comic Sans MS"/>
              </a:rPr>
              <a:t>BASH is really cool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6700" y="4102350"/>
            <a:ext cx="3607225" cy="36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4610" y="3963102"/>
            <a:ext cx="4457965" cy="33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 b="2544" l="30246" r="22195" t="21714"/>
          <a:stretch/>
        </p:blipFill>
        <p:spPr>
          <a:xfrm>
            <a:off x="0" y="3429000"/>
            <a:ext cx="2965625" cy="39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620179">
            <a:off x="6614625" y="1947300"/>
            <a:ext cx="2611375" cy="332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65700" y="-2525"/>
            <a:ext cx="4153025" cy="46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96750" y="2282928"/>
            <a:ext cx="3322600" cy="33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14">
            <a:alphaModFix/>
          </a:blip>
          <a:srcRect b="0" l="15530" r="-15530" t="0"/>
          <a:stretch/>
        </p:blipFill>
        <p:spPr>
          <a:xfrm>
            <a:off x="8165700" y="3607225"/>
            <a:ext cx="585137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5033825" y="2846375"/>
            <a:ext cx="8027100" cy="21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0" u="sng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  <a:r>
              <a:rPr b="1" lang="en-US" sz="13000" u="sng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b="1" lang="en-US" sz="130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b="1" lang="en-US" sz="13000" u="sng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  <a:endParaRPr b="1" sz="13000" u="sng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3144575" y="4661638"/>
            <a:ext cx="8668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T Sans"/>
              <a:buNone/>
            </a:pPr>
            <a:r>
              <a:rPr b="1" i="1" lang="en-US" u="sng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Seizing</a:t>
            </a:r>
            <a:r>
              <a:rPr b="1" i="1" lang="en-US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i="1" lang="en-US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r>
              <a:rPr b="1" i="1" lang="en-US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i="1" lang="en-US" u="sng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Memes</a:t>
            </a:r>
            <a:r>
              <a:rPr b="1" i="1" lang="en-US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i="1" lang="en-US" u="sng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</a:t>
            </a:r>
            <a:r>
              <a:rPr b="1" i="1" lang="en-US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i="1" lang="en-US" u="sng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Production</a:t>
            </a:r>
            <a:endParaRPr b="1" i="1" u="sng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55171" y="5042076"/>
            <a:ext cx="2750880" cy="206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 b="13494" l="6962" r="6755" t="13083"/>
          <a:stretch/>
        </p:blipFill>
        <p:spPr>
          <a:xfrm>
            <a:off x="848950" y="1101000"/>
            <a:ext cx="10519150" cy="46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Third iteration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 the program "scriptable"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first we need a main function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5">
            <a:alphaModFix/>
          </a:blip>
          <a:srcRect b="10057" l="5973" r="5664" t="10057"/>
          <a:stretch/>
        </p:blipFill>
        <p:spPr>
          <a:xfrm>
            <a:off x="902025" y="689775"/>
            <a:ext cx="10426276" cy="547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Fourth iteration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 it only prompt the user if it has to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 arguments using getopts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5">
            <a:alphaModFix/>
          </a:blip>
          <a:srcRect b="8314" l="5672" r="5423" t="8122"/>
          <a:stretch/>
        </p:blipFill>
        <p:spPr>
          <a:xfrm>
            <a:off x="756075" y="352400"/>
            <a:ext cx="8980402" cy="573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5">
            <a:alphaModFix/>
          </a:blip>
          <a:srcRect b="8317" l="6754" r="6762" t="8508"/>
          <a:stretch/>
        </p:blipFill>
        <p:spPr>
          <a:xfrm>
            <a:off x="676525" y="185700"/>
            <a:ext cx="8312678" cy="65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Final iteration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Usability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Usage string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and EOF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Swapping out curl for wget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 rotWithShape="1">
          <a:blip r:embed="rId5">
            <a:alphaModFix/>
          </a:blip>
          <a:srcRect b="7258" l="6734" r="6932" t="7249"/>
          <a:stretch/>
        </p:blipFill>
        <p:spPr>
          <a:xfrm>
            <a:off x="875500" y="106100"/>
            <a:ext cx="7142133" cy="659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5">
            <a:alphaModFix/>
          </a:blip>
          <a:srcRect b="9670" l="5664" r="5549" t="9476"/>
          <a:stretch/>
        </p:blipFill>
        <p:spPr>
          <a:xfrm>
            <a:off x="278350" y="159200"/>
            <a:ext cx="10930577" cy="57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5">
            <a:alphaModFix/>
          </a:blip>
          <a:srcRect b="12307" l="5547" r="5556" t="12555"/>
          <a:stretch/>
        </p:blipFill>
        <p:spPr>
          <a:xfrm>
            <a:off x="225525" y="172475"/>
            <a:ext cx="11864523" cy="490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528325" y="403900"/>
            <a:ext cx="8027100" cy="21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14"/>
          <p:cNvSpPr txBox="1"/>
          <p:nvPr>
            <p:ph idx="4294967295" type="title"/>
          </p:nvPr>
        </p:nvSpPr>
        <p:spPr>
          <a:xfrm>
            <a:off x="838200" y="441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</a:pPr>
            <a:r>
              <a:rPr lang="en-US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BASH</a:t>
            </a:r>
            <a:endParaRPr>
              <a:solidFill>
                <a:srgbClr val="EFEFE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14"/>
          <p:cNvSpPr txBox="1"/>
          <p:nvPr>
            <p:ph idx="4294967295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Unix Shell &amp; Command Language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1"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ourne </a:t>
            </a:r>
            <a:r>
              <a:rPr b="1"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gain </a:t>
            </a:r>
            <a:r>
              <a:rPr b="1"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</a:t>
            </a: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ell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Written by Brian Fox in 1989  to replace the Bourne Shell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mic Sans MS"/>
              <a:buChar char="•"/>
            </a:pPr>
            <a:r>
              <a:rPr lang="en-US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https://www.gnu.org/software/bash/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Demo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Meme Generator Script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Stripped-down version of </a:t>
            </a:r>
            <a:r>
              <a:rPr lang="en-US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this script we found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Original author: Navan Chauhan </a:t>
            </a:r>
            <a:r>
              <a:rPr lang="en-US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</a:t>
            </a:r>
            <a:r>
              <a:rPr lang="en-US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github.com/navanchauhan</a:t>
            </a:r>
            <a:r>
              <a:rPr lang="en-US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Generates memes using </a:t>
            </a:r>
            <a:r>
              <a:rPr lang="en-US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memegen.link/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Source code: </a:t>
            </a:r>
            <a:r>
              <a:rPr lang="en-US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git.redbrick.dcu.ie/tbolt/bash-talk-2018</a:t>
            </a:r>
            <a:endParaRPr u="sng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2326" y="152399"/>
            <a:ext cx="4187349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 notes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some cases, </a:t>
            </a: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particularly on DCU machines, the .jpg extension doesn’t work. Swap for .png in this case.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If at first your script doesn’t work, don’t be disheartened, one of us will help you out!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iteration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Prompt user for meme information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Variables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Fetch meme using curl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File redirection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5">
            <a:alphaModFix/>
          </a:blip>
          <a:srcRect b="16808" l="6806" r="6485" t="16808"/>
          <a:stretch/>
        </p:blipFill>
        <p:spPr>
          <a:xfrm>
            <a:off x="15625" y="1419611"/>
            <a:ext cx="12247450" cy="37802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903775" y="531625"/>
            <a:ext cx="31101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run your script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Save your script as </a:t>
            </a:r>
            <a:r>
              <a:rPr i="1"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meme.sh</a:t>
            </a:r>
            <a:endParaRPr i="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the command line </a:t>
            </a: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run </a:t>
            </a:r>
            <a:r>
              <a:rPr i="1"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chmod +x meme.sh</a:t>
            </a:r>
            <a:endParaRPr i="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Run </a:t>
            </a:r>
            <a:r>
              <a:rPr i="1"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./meme.sh</a:t>
            </a: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on the command line.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3793" y="-1823787"/>
            <a:ext cx="8599871" cy="1224744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Second iteration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 the user change the file name</a:t>
            </a:r>
            <a:endParaRPr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Give a default file name if they don't provide one</a:t>
            </a:r>
            <a:endParaRPr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Comic Sans MS"/>
              <a:buChar char="•"/>
            </a:pPr>
            <a:r>
              <a:rPr lang="en-US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Conditionals</a:t>
            </a:r>
            <a:endParaRPr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125" y="6082875"/>
            <a:ext cx="2611374" cy="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